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288B-3E93-48A9-A819-54548881E624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ADD2-30A0-4E78-B362-3FA2F1FF85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852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288B-3E93-48A9-A819-54548881E624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ADD2-30A0-4E78-B362-3FA2F1FF85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186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288B-3E93-48A9-A819-54548881E624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ADD2-30A0-4E78-B362-3FA2F1FF85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929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288B-3E93-48A9-A819-54548881E624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ADD2-30A0-4E78-B362-3FA2F1FF85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688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288B-3E93-48A9-A819-54548881E624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ADD2-30A0-4E78-B362-3FA2F1FF85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020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288B-3E93-48A9-A819-54548881E624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ADD2-30A0-4E78-B362-3FA2F1FF85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67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288B-3E93-48A9-A819-54548881E624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ADD2-30A0-4E78-B362-3FA2F1FF85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434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288B-3E93-48A9-A819-54548881E624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ADD2-30A0-4E78-B362-3FA2F1FF85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416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288B-3E93-48A9-A819-54548881E624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ADD2-30A0-4E78-B362-3FA2F1FF85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176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288B-3E93-48A9-A819-54548881E624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ADD2-30A0-4E78-B362-3FA2F1FF85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974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288B-3E93-48A9-A819-54548881E624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ADD2-30A0-4E78-B362-3FA2F1FF85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049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D288B-3E93-48A9-A819-54548881E624}" type="datetimeFigureOut">
              <a:rPr lang="nb-NO" smtClean="0"/>
              <a:t>28.10.2013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EADD2-30A0-4E78-B362-3FA2F1FF85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856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 smtClean="0">
                <a:solidFill>
                  <a:schemeClr val="tx2"/>
                </a:solidFill>
              </a:rPr>
              <a:t>Nye signaler ved startprosedyre. 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nb-NO" dirty="0" smtClean="0"/>
              <a:t>Enklere prosedyre for mannskaper om bord i startbåt. </a:t>
            </a:r>
          </a:p>
          <a:p>
            <a:r>
              <a:rPr lang="nb-NO" dirty="0" smtClean="0"/>
              <a:t>Ide  fra Americas Cup. </a:t>
            </a:r>
          </a:p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2286000" y="476672"/>
            <a:ext cx="4734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http://www.youtube.com/watch?v=vmbRX6EQ5Tg&amp;feature=player_detailpage&amp;list=PL4jyS1DaVhX_4sSOARbcOObnqywOkRzYl#t=906</a:t>
            </a:r>
          </a:p>
        </p:txBody>
      </p:sp>
    </p:spTree>
    <p:extLst>
      <p:ext uri="{BB962C8B-B14F-4D97-AF65-F5344CB8AC3E}">
        <p14:creationId xmlns:p14="http://schemas.microsoft.com/office/powerpoint/2010/main" val="357077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gnetplate 1"/>
          <p:cNvSpPr/>
          <p:nvPr/>
        </p:nvSpPr>
        <p:spPr>
          <a:xfrm>
            <a:off x="3552727" y="349881"/>
            <a:ext cx="299193" cy="568069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" name="Rett linje 3"/>
          <p:cNvCxnSpPr/>
          <p:nvPr/>
        </p:nvCxnSpPr>
        <p:spPr>
          <a:xfrm>
            <a:off x="4067944" y="188640"/>
            <a:ext cx="0" cy="6624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tt linje 5"/>
          <p:cNvCxnSpPr/>
          <p:nvPr/>
        </p:nvCxnSpPr>
        <p:spPr>
          <a:xfrm>
            <a:off x="4211960" y="188640"/>
            <a:ext cx="72008" cy="6624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vrundet rektangel 6"/>
          <p:cNvSpPr/>
          <p:nvPr/>
        </p:nvSpPr>
        <p:spPr>
          <a:xfrm>
            <a:off x="4067944" y="188640"/>
            <a:ext cx="180020" cy="6624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4572000" y="476672"/>
            <a:ext cx="1152128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4572000" y="1772816"/>
            <a:ext cx="1152128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/>
          <p:cNvSpPr/>
          <p:nvPr/>
        </p:nvSpPr>
        <p:spPr>
          <a:xfrm>
            <a:off x="4588946" y="3068960"/>
            <a:ext cx="1224136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4572000" y="188640"/>
            <a:ext cx="0" cy="64087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>
            <a:endCxn id="20" idx="7"/>
          </p:cNvCxnSpPr>
          <p:nvPr/>
        </p:nvCxnSpPr>
        <p:spPr>
          <a:xfrm flipH="1" flipV="1">
            <a:off x="4221601" y="79900"/>
            <a:ext cx="350399" cy="1087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/>
          <p:cNvCxnSpPr>
            <a:stCxn id="20" idx="0"/>
            <a:endCxn id="2" idx="1"/>
          </p:cNvCxnSpPr>
          <p:nvPr/>
        </p:nvCxnSpPr>
        <p:spPr>
          <a:xfrm flipH="1">
            <a:off x="3702324" y="58706"/>
            <a:ext cx="455630" cy="2911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4067944" y="58706"/>
            <a:ext cx="180020" cy="1447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2" name="Rett linje 21"/>
          <p:cNvCxnSpPr>
            <a:endCxn id="20" idx="0"/>
          </p:cNvCxnSpPr>
          <p:nvPr/>
        </p:nvCxnSpPr>
        <p:spPr>
          <a:xfrm>
            <a:off x="4031940" y="58706"/>
            <a:ext cx="126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linje 23"/>
          <p:cNvCxnSpPr>
            <a:stCxn id="2" idx="1"/>
          </p:cNvCxnSpPr>
          <p:nvPr/>
        </p:nvCxnSpPr>
        <p:spPr>
          <a:xfrm flipH="1">
            <a:off x="3654422" y="349881"/>
            <a:ext cx="47902" cy="62474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>
            <a:off x="3692453" y="6597352"/>
            <a:ext cx="87954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Sylinder 29"/>
          <p:cNvSpPr txBox="1"/>
          <p:nvPr/>
        </p:nvSpPr>
        <p:spPr>
          <a:xfrm>
            <a:off x="4860032" y="692696"/>
            <a:ext cx="72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5 </a:t>
            </a:r>
            <a:endParaRPr lang="nb-NO" dirty="0"/>
          </a:p>
        </p:txBody>
      </p:sp>
      <p:sp>
        <p:nvSpPr>
          <p:cNvPr id="31" name="TekstSylinder 30"/>
          <p:cNvSpPr txBox="1"/>
          <p:nvPr/>
        </p:nvSpPr>
        <p:spPr>
          <a:xfrm>
            <a:off x="4968044" y="1966893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4</a:t>
            </a:r>
            <a:endParaRPr lang="nb-NO" dirty="0"/>
          </a:p>
        </p:txBody>
      </p:sp>
      <p:sp>
        <p:nvSpPr>
          <p:cNvPr id="32" name="TekstSylinder 31"/>
          <p:cNvSpPr txBox="1"/>
          <p:nvPr/>
        </p:nvSpPr>
        <p:spPr>
          <a:xfrm>
            <a:off x="5056998" y="324982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1</a:t>
            </a:r>
            <a:endParaRPr lang="nb-NO" dirty="0"/>
          </a:p>
        </p:txBody>
      </p:sp>
      <p:sp>
        <p:nvSpPr>
          <p:cNvPr id="33" name="TekstSylinder 32"/>
          <p:cNvSpPr txBox="1"/>
          <p:nvPr/>
        </p:nvSpPr>
        <p:spPr>
          <a:xfrm>
            <a:off x="395536" y="800708"/>
            <a:ext cx="20162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Startprosedyre . :</a:t>
            </a:r>
          </a:p>
          <a:p>
            <a:r>
              <a:rPr lang="nb-NO" sz="1600" dirty="0" smtClean="0"/>
              <a:t>Flagg på en stang. </a:t>
            </a:r>
          </a:p>
          <a:p>
            <a:r>
              <a:rPr lang="nb-NO" sz="1600" dirty="0" smtClean="0"/>
              <a:t>3 flagg 5 min </a:t>
            </a:r>
          </a:p>
          <a:p>
            <a:r>
              <a:rPr lang="nb-NO" sz="1600" dirty="0" smtClean="0"/>
              <a:t>2 flagg 4 min </a:t>
            </a:r>
          </a:p>
          <a:p>
            <a:r>
              <a:rPr lang="nb-NO" sz="1600" dirty="0" smtClean="0"/>
              <a:t>1 flagg 1 min </a:t>
            </a:r>
          </a:p>
          <a:p>
            <a:r>
              <a:rPr lang="nb-NO" sz="1600" dirty="0" smtClean="0"/>
              <a:t>Start ingen flagg. </a:t>
            </a:r>
            <a:endParaRPr lang="nb-NO" sz="1600" dirty="0"/>
          </a:p>
        </p:txBody>
      </p:sp>
      <p:sp>
        <p:nvSpPr>
          <p:cNvPr id="34" name="TekstSylinder 33"/>
          <p:cNvSpPr txBox="1"/>
          <p:nvPr/>
        </p:nvSpPr>
        <p:spPr>
          <a:xfrm>
            <a:off x="539552" y="2996952"/>
            <a:ext cx="13681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Klasseflagg vises på egen stang. </a:t>
            </a:r>
          </a:p>
          <a:p>
            <a:r>
              <a:rPr lang="nb-NO" sz="1400" dirty="0" smtClean="0"/>
              <a:t>Dette settes med 5 min </a:t>
            </a:r>
            <a:r>
              <a:rPr lang="nb-NO" sz="1400" dirty="0" err="1" smtClean="0"/>
              <a:t>dvs</a:t>
            </a:r>
            <a:r>
              <a:rPr lang="nb-NO" sz="1400" dirty="0" smtClean="0"/>
              <a:t> 3 flagg og fires  ved start. </a:t>
            </a:r>
            <a:endParaRPr lang="nb-NO" sz="1400" dirty="0"/>
          </a:p>
        </p:txBody>
      </p:sp>
      <p:sp>
        <p:nvSpPr>
          <p:cNvPr id="35" name="Avrundet rektangel 34"/>
          <p:cNvSpPr/>
          <p:nvPr/>
        </p:nvSpPr>
        <p:spPr>
          <a:xfrm>
            <a:off x="6516216" y="296652"/>
            <a:ext cx="144016" cy="6300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Rektangel 35"/>
          <p:cNvSpPr/>
          <p:nvPr/>
        </p:nvSpPr>
        <p:spPr>
          <a:xfrm>
            <a:off x="6732240" y="548680"/>
            <a:ext cx="18002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Klasseflagg</a:t>
            </a:r>
            <a:endParaRPr lang="nb-NO" dirty="0"/>
          </a:p>
        </p:txBody>
      </p:sp>
      <p:cxnSp>
        <p:nvCxnSpPr>
          <p:cNvPr id="38" name="Rett linje 37"/>
          <p:cNvCxnSpPr/>
          <p:nvPr/>
        </p:nvCxnSpPr>
        <p:spPr>
          <a:xfrm flipH="1">
            <a:off x="6588224" y="54868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linje 39"/>
          <p:cNvCxnSpPr/>
          <p:nvPr/>
        </p:nvCxnSpPr>
        <p:spPr>
          <a:xfrm flipH="1">
            <a:off x="6660232" y="155679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Sylinder 40"/>
          <p:cNvSpPr txBox="1"/>
          <p:nvPr/>
        </p:nvSpPr>
        <p:spPr>
          <a:xfrm>
            <a:off x="467544" y="5661248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Når flagget heies over toppen går det inn i sylinder og er ikke synlig. </a:t>
            </a:r>
            <a:endParaRPr lang="nb-NO" sz="1400" dirty="0"/>
          </a:p>
        </p:txBody>
      </p:sp>
      <p:sp>
        <p:nvSpPr>
          <p:cNvPr id="42" name="Avrundet rektangel 41"/>
          <p:cNvSpPr/>
          <p:nvPr/>
        </p:nvSpPr>
        <p:spPr>
          <a:xfrm>
            <a:off x="3902224" y="2708920"/>
            <a:ext cx="165720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3" name="Avrundet rektangel 42"/>
          <p:cNvSpPr/>
          <p:nvPr/>
        </p:nvSpPr>
        <p:spPr>
          <a:xfrm>
            <a:off x="3902224" y="4293096"/>
            <a:ext cx="165720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376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84</Words>
  <Application>Microsoft Office PowerPoint</Application>
  <PresentationFormat>Skjermfremvisning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Nye signaler ved startprosedyre. 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Eier</dc:creator>
  <cp:lastModifiedBy>Eier</cp:lastModifiedBy>
  <cp:revision>8</cp:revision>
  <dcterms:created xsi:type="dcterms:W3CDTF">2013-10-19T13:05:35Z</dcterms:created>
  <dcterms:modified xsi:type="dcterms:W3CDTF">2013-10-28T18:06:52Z</dcterms:modified>
</cp:coreProperties>
</file>